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1" r:id="rId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139" d="100"/>
          <a:sy n="139" d="100"/>
        </p:scale>
        <p:origin x="93" y="83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62B91C-6BD6-478F-AE60-2DAA3D0A3CD2}" type="datetimeFigureOut">
              <a:rPr lang="sv-SE" smtClean="0"/>
              <a:t>2021-01-25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C1CEB5-D8FC-43D0-A84C-3F9E63397896}" type="slidenum">
              <a:rPr lang="sv-SE" smtClean="0"/>
              <a:t>‹#›</a:t>
            </a:fld>
            <a:endParaRPr lang="sv-SE"/>
          </a:p>
        </p:txBody>
      </p:sp>
    </p:spTree>
    <p:extLst>
      <p:ext uri="{BB962C8B-B14F-4D97-AF65-F5344CB8AC3E}">
        <p14:creationId xmlns:p14="http://schemas.microsoft.com/office/powerpoint/2010/main" val="189410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166BDF-9B90-4C31-979B-0B7DFDA7590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2B30911-BE35-445E-9641-B4B5FCAFDF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B6E8D58-7669-471C-860D-3422B5A04882}"/>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EE319550-7C21-46DD-9156-4DCAA5620C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D854254-E001-41CB-BA70-12163BFFE92E}"/>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3419850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C4AB76-2C36-44B4-A7D3-BB575BCBCBD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D225E0D-FB0A-4EA9-9D14-15FDB2AD69F9}"/>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CCE228E-CE12-4BE0-BEDA-C44CF46975C6}"/>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7B24079B-8082-4773-9160-A381007A2C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BA28F30-81C1-49FF-B76C-85BF5F19AFA9}"/>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68364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30CAF982-7AEC-4BB5-8A97-920A791A4E9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FA993D13-B064-4141-B08C-1404C1C0E03B}"/>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4E2CCE5-53FA-42FE-BE92-A5698648F81E}"/>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FC39A68A-7E13-4D24-9C9D-83245857BA0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7B15894-EA1A-4AA6-9B74-E4C77A3E3521}"/>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30422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E8D82E-6C99-4E08-88C5-853214BB8DA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3D6B248-BD78-4E87-BB0A-33D00C13B2A4}"/>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E363664-AF9D-421D-A432-8A20C6F8BF3A}"/>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8BD4DE70-B643-4109-AF39-6255EF16E8B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4BF3EC-F95D-4114-8F85-90F7482DCCC5}"/>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571604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64F1FC-2FA4-437C-BD7D-A99ED8A2BB8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4DE1D9-81E3-4BA3-8EAE-E016FDD13F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5AE72FBD-44D4-4731-9CBE-B0AB25C77639}"/>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28E06A3B-F4DD-4471-9C88-8803FBA8CC8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7A446B3-2D9E-4A41-B79D-8424FFA3004B}"/>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2306489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03E522B-0A7E-4145-814F-BFE31C81F2F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BDFFB97C-F3C5-4215-A751-A12A018C9E62}"/>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DD4692A-55FE-4C69-A749-B84986F46B72}"/>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D2DC2FF3-691E-49FD-A594-2BFED2B7E770}"/>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6" name="Platshållare för sidfot 5">
            <a:extLst>
              <a:ext uri="{FF2B5EF4-FFF2-40B4-BE49-F238E27FC236}">
                <a16:creationId xmlns:a16="http://schemas.microsoft.com/office/drawing/2014/main" id="{9E7422CA-0BF6-4C57-AA8A-D324ED67C98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1B3DA2E-FC02-4A5A-A97A-BF1A23147929}"/>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2347915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028773-4941-4AFE-9896-CFB5E481851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2EF7C56-FD57-4D56-9384-02650A201B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BE640FA8-8DB1-421A-B068-6E697640EEE4}"/>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92230F7D-14B5-4418-BCD4-6123B8E057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641E6C2F-0884-49C0-9D85-47E82D3E16B9}"/>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619FA4C-17F8-49F7-BE55-8A04999E2491}"/>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8" name="Platshållare för sidfot 7">
            <a:extLst>
              <a:ext uri="{FF2B5EF4-FFF2-40B4-BE49-F238E27FC236}">
                <a16:creationId xmlns:a16="http://schemas.microsoft.com/office/drawing/2014/main" id="{976E8BF5-A23E-49E1-A6AC-9D5FDBA267CB}"/>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5FDF727-B833-4A6E-8398-362865BFB6C5}"/>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386182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FB9A6F-8F7F-455B-944F-DC24216DB687}"/>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F83F86B-D407-4134-9D30-385518A31A1D}"/>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4" name="Platshållare för sidfot 3">
            <a:extLst>
              <a:ext uri="{FF2B5EF4-FFF2-40B4-BE49-F238E27FC236}">
                <a16:creationId xmlns:a16="http://schemas.microsoft.com/office/drawing/2014/main" id="{E8F84165-59FF-4CB8-BFA1-A35E6EB4547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B914752-F534-4D8D-B632-435963C0958C}"/>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477058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AEA8435-4C3F-4350-B313-6094D1939CC0}"/>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3" name="Platshållare för sidfot 2">
            <a:extLst>
              <a:ext uri="{FF2B5EF4-FFF2-40B4-BE49-F238E27FC236}">
                <a16:creationId xmlns:a16="http://schemas.microsoft.com/office/drawing/2014/main" id="{B7ED77EF-0160-42EA-9F29-B99493EE6F0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767C710F-9370-4343-9BF3-8A2ECD2878AE}"/>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95427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83572B9-B87B-438E-AA72-88859E34ABD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4EF6921-BE95-46A8-888C-ACFCC1E7FA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E234DF34-4682-4B88-9002-921D4046F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3C329052-8A46-4147-9B86-717737E2668D}"/>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6" name="Platshållare för sidfot 5">
            <a:extLst>
              <a:ext uri="{FF2B5EF4-FFF2-40B4-BE49-F238E27FC236}">
                <a16:creationId xmlns:a16="http://schemas.microsoft.com/office/drawing/2014/main" id="{F79FB199-C2CF-4038-9C23-125A9C07598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38B2FE2-91D2-494B-A61D-DF2F97CF79D8}"/>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386259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6DE3D86-7751-4143-AC62-9F75FB17878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80B47B6-D24E-4346-98A3-D5290C21BB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1BB5F9F-13B2-4723-88E8-B63399729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AD739C30-DECA-4F30-937C-8234F11F4B0E}"/>
              </a:ext>
            </a:extLst>
          </p:cNvPr>
          <p:cNvSpPr>
            <a:spLocks noGrp="1"/>
          </p:cNvSpPr>
          <p:nvPr>
            <p:ph type="dt" sz="half" idx="10"/>
          </p:nvPr>
        </p:nvSpPr>
        <p:spPr/>
        <p:txBody>
          <a:bodyPr/>
          <a:lstStyle/>
          <a:p>
            <a:fld id="{3AA4126E-A50E-4131-8FFE-EAC0703D0ECC}" type="datetimeFigureOut">
              <a:rPr lang="sv-SE" smtClean="0"/>
              <a:t>2021-01-25</a:t>
            </a:fld>
            <a:endParaRPr lang="sv-SE"/>
          </a:p>
        </p:txBody>
      </p:sp>
      <p:sp>
        <p:nvSpPr>
          <p:cNvPr id="6" name="Platshållare för sidfot 5">
            <a:extLst>
              <a:ext uri="{FF2B5EF4-FFF2-40B4-BE49-F238E27FC236}">
                <a16:creationId xmlns:a16="http://schemas.microsoft.com/office/drawing/2014/main" id="{669B3291-ABB7-456C-87D3-58B741CF3F2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9523115-8182-4469-8154-6C656BBBF157}"/>
              </a:ext>
            </a:extLst>
          </p:cNvPr>
          <p:cNvSpPr>
            <a:spLocks noGrp="1"/>
          </p:cNvSpPr>
          <p:nvPr>
            <p:ph type="sldNum" sz="quarter" idx="12"/>
          </p:nvPr>
        </p:nvSpPr>
        <p:spPr/>
        <p:txBody>
          <a:bodyPr/>
          <a:lstStyle/>
          <a:p>
            <a:fld id="{D7BCF368-F4C7-47FE-96BB-9A6FB6F82C1D}" type="slidenum">
              <a:rPr lang="sv-SE" smtClean="0"/>
              <a:t>‹#›</a:t>
            </a:fld>
            <a:endParaRPr lang="sv-SE"/>
          </a:p>
        </p:txBody>
      </p:sp>
    </p:spTree>
    <p:extLst>
      <p:ext uri="{BB962C8B-B14F-4D97-AF65-F5344CB8AC3E}">
        <p14:creationId xmlns:p14="http://schemas.microsoft.com/office/powerpoint/2010/main" val="55417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3B9531A-DE7D-4939-80DC-EBD2A1DE4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45DD609-D973-47AF-AD51-9833D96E17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F0DD31B-F27A-4E2C-BF04-397C4E275A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4126E-A50E-4131-8FFE-EAC0703D0ECC}" type="datetimeFigureOut">
              <a:rPr lang="sv-SE" smtClean="0"/>
              <a:t>2021-01-25</a:t>
            </a:fld>
            <a:endParaRPr lang="sv-SE"/>
          </a:p>
        </p:txBody>
      </p:sp>
      <p:sp>
        <p:nvSpPr>
          <p:cNvPr id="5" name="Platshållare för sidfot 4">
            <a:extLst>
              <a:ext uri="{FF2B5EF4-FFF2-40B4-BE49-F238E27FC236}">
                <a16:creationId xmlns:a16="http://schemas.microsoft.com/office/drawing/2014/main" id="{EDAEC3A5-5F41-4984-BDEC-3B6B61EE8B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D9B9C46-388D-4D22-9842-B16F31783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CF368-F4C7-47FE-96BB-9A6FB6F82C1D}" type="slidenum">
              <a:rPr lang="sv-SE" smtClean="0"/>
              <a:t>‹#›</a:t>
            </a:fld>
            <a:endParaRPr lang="sv-SE"/>
          </a:p>
        </p:txBody>
      </p:sp>
    </p:spTree>
    <p:extLst>
      <p:ext uri="{BB962C8B-B14F-4D97-AF65-F5344CB8AC3E}">
        <p14:creationId xmlns:p14="http://schemas.microsoft.com/office/powerpoint/2010/main" val="371448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58D44E42-C462-4105-BC86-FE75B4E3C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Bildobjekt 6">
            <a:extLst>
              <a:ext uri="{FF2B5EF4-FFF2-40B4-BE49-F238E27FC236}">
                <a16:creationId xmlns:a16="http://schemas.microsoft.com/office/drawing/2014/main" id="{449E321B-D538-484D-B02D-8253FE3896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7790" y="1574223"/>
            <a:ext cx="3240606" cy="3184814"/>
          </a:xfrm>
          <a:prstGeom prst="rect">
            <a:avLst/>
          </a:prstGeom>
        </p:spPr>
      </p:pic>
      <p:sp>
        <p:nvSpPr>
          <p:cNvPr id="8" name="Rubrik 1">
            <a:extLst>
              <a:ext uri="{FF2B5EF4-FFF2-40B4-BE49-F238E27FC236}">
                <a16:creationId xmlns:a16="http://schemas.microsoft.com/office/drawing/2014/main" id="{7C3D5E33-6D47-4528-BF46-48C2C37A4821}"/>
              </a:ext>
            </a:extLst>
          </p:cNvPr>
          <p:cNvSpPr txBox="1">
            <a:spLocks/>
          </p:cNvSpPr>
          <p:nvPr/>
        </p:nvSpPr>
        <p:spPr>
          <a:xfrm>
            <a:off x="6697315" y="546024"/>
            <a:ext cx="5006336" cy="863573"/>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sz="4400" dirty="0"/>
              <a:t>SRHA</a:t>
            </a:r>
            <a:br>
              <a:rPr lang="sv-SE" sz="4400" dirty="0"/>
            </a:br>
            <a:r>
              <a:rPr lang="sv-SE" sz="4400" dirty="0"/>
              <a:t>Special Achievement 2020</a:t>
            </a:r>
            <a:endParaRPr lang="sv-SE" dirty="0"/>
          </a:p>
        </p:txBody>
      </p:sp>
      <p:sp>
        <p:nvSpPr>
          <p:cNvPr id="10" name="Platshållare för innehåll 2">
            <a:extLst>
              <a:ext uri="{FF2B5EF4-FFF2-40B4-BE49-F238E27FC236}">
                <a16:creationId xmlns:a16="http://schemas.microsoft.com/office/drawing/2014/main" id="{E9071A21-78D8-487E-8AD7-7729FCA398FC}"/>
              </a:ext>
            </a:extLst>
          </p:cNvPr>
          <p:cNvSpPr txBox="1">
            <a:spLocks/>
          </p:cNvSpPr>
          <p:nvPr/>
        </p:nvSpPr>
        <p:spPr>
          <a:xfrm>
            <a:off x="6298554" y="1634449"/>
            <a:ext cx="5557708" cy="193721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1800" b="1" dirty="0">
                <a:effectLst/>
                <a:latin typeface="Calibri" panose="020F0502020204030204" pitchFamily="34" charset="0"/>
                <a:ea typeface="Calibri" panose="020F0502020204030204" pitchFamily="34" charset="0"/>
                <a:cs typeface="Times New Roman" panose="02020603050405020304" pitchFamily="18" charset="0"/>
              </a:rPr>
              <a:t>Motivering: </a:t>
            </a:r>
            <a:r>
              <a:rPr lang="sv-SE" sz="1800" dirty="0">
                <a:effectLst/>
                <a:latin typeface="Calibri" panose="020F0502020204030204" pitchFamily="34" charset="0"/>
                <a:ea typeface="Calibri" panose="020F0502020204030204" pitchFamily="34" charset="0"/>
                <a:cs typeface="Times New Roman" panose="02020603050405020304" pitchFamily="18" charset="0"/>
              </a:rPr>
              <a:t>Med entusiasm och framåtanda har denna person i år och sedan urminnes tider drivit den svenska Reiningen framåt, både som aktiv ryttare, medlem och ledare. Denna person finns alltid där beredd att hjälpa till och ställa upp när det behövs, i allt från att riva tävlingsstaket till att hävda sig ibland de europeiska reining-topparna.</a:t>
            </a:r>
          </a:p>
          <a:p>
            <a:pPr marL="0" indent="0">
              <a:buNone/>
            </a:pPr>
            <a:r>
              <a:rPr lang="sv-SE" sz="1800" dirty="0">
                <a:latin typeface="Calibri" panose="020F0502020204030204" pitchFamily="34" charset="0"/>
                <a:ea typeface="Calibri" panose="020F0502020204030204" pitchFamily="34" charset="0"/>
                <a:cs typeface="Times New Roman" panose="02020603050405020304" pitchFamily="18" charset="0"/>
              </a:rPr>
              <a:t>Så…</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endParaRPr lang="sv-SE" sz="2000" dirty="0"/>
          </a:p>
        </p:txBody>
      </p:sp>
      <p:sp>
        <p:nvSpPr>
          <p:cNvPr id="12" name="textruta 11">
            <a:extLst>
              <a:ext uri="{FF2B5EF4-FFF2-40B4-BE49-F238E27FC236}">
                <a16:creationId xmlns:a16="http://schemas.microsoft.com/office/drawing/2014/main" id="{B21AEDA2-C11D-4F59-A1F7-EA3BFE9D9DE9}"/>
              </a:ext>
            </a:extLst>
          </p:cNvPr>
          <p:cNvSpPr txBox="1"/>
          <p:nvPr/>
        </p:nvSpPr>
        <p:spPr>
          <a:xfrm>
            <a:off x="6298554" y="4054334"/>
            <a:ext cx="5650523" cy="671915"/>
          </a:xfrm>
          <a:prstGeom prst="rect">
            <a:avLst/>
          </a:prstGeom>
          <a:noFill/>
        </p:spPr>
        <p:txBody>
          <a:bodyPr wrap="square">
            <a:spAutoFit/>
          </a:bodyPr>
          <a:lstStyle/>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SRHA:s egen Iron lady och tillika 2020 års vinnare av </a:t>
            </a:r>
            <a:r>
              <a:rPr lang="sv-SE" sz="1800" b="1" dirty="0">
                <a:effectLst/>
                <a:latin typeface="Calibri" panose="020F0502020204030204" pitchFamily="34" charset="0"/>
                <a:ea typeface="Calibri" panose="020F0502020204030204" pitchFamily="34" charset="0"/>
                <a:cs typeface="Times New Roman" panose="02020603050405020304" pitchFamily="18" charset="0"/>
              </a:rPr>
              <a:t>SRHA Special Achievement Award</a:t>
            </a:r>
            <a:r>
              <a:rPr lang="sv-SE" sz="1800" dirty="0">
                <a:effectLst/>
                <a:latin typeface="Calibri" panose="020F0502020204030204" pitchFamily="34" charset="0"/>
                <a:ea typeface="Calibri" panose="020F0502020204030204" pitchFamily="34" charset="0"/>
                <a:cs typeface="Times New Roman" panose="02020603050405020304" pitchFamily="18" charset="0"/>
              </a:rPr>
              <a:t> är ingen mindre än allas vår</a:t>
            </a:r>
          </a:p>
        </p:txBody>
      </p:sp>
      <p:sp>
        <p:nvSpPr>
          <p:cNvPr id="14" name="textruta 13">
            <a:extLst>
              <a:ext uri="{FF2B5EF4-FFF2-40B4-BE49-F238E27FC236}">
                <a16:creationId xmlns:a16="http://schemas.microsoft.com/office/drawing/2014/main" id="{54F3CCCD-FABA-4D5B-A7B7-42D8D72477E0}"/>
              </a:ext>
            </a:extLst>
          </p:cNvPr>
          <p:cNvSpPr txBox="1"/>
          <p:nvPr/>
        </p:nvSpPr>
        <p:spPr>
          <a:xfrm>
            <a:off x="6298554" y="4974017"/>
            <a:ext cx="5726801" cy="1103828"/>
          </a:xfrm>
          <a:prstGeom prst="rect">
            <a:avLst/>
          </a:prstGeom>
          <a:noFill/>
        </p:spPr>
        <p:txBody>
          <a:bodyPr wrap="square">
            <a:spAutoFit/>
          </a:bodyPr>
          <a:lstStyle/>
          <a:p>
            <a:pPr>
              <a:lnSpc>
                <a:spcPct val="107000"/>
              </a:lnSpc>
              <a:spcAft>
                <a:spcPts val="800"/>
              </a:spcAft>
            </a:pPr>
            <a:r>
              <a:rPr lang="sv-SE" sz="2000" b="1" dirty="0">
                <a:effectLst/>
                <a:latin typeface="Calibri" panose="020F0502020204030204" pitchFamily="34" charset="0"/>
                <a:ea typeface="Calibri" panose="020F0502020204030204" pitchFamily="34" charset="0"/>
                <a:cs typeface="Times New Roman" panose="02020603050405020304" pitchFamily="18" charset="0"/>
              </a:rPr>
              <a:t>Birgitta Nolén</a:t>
            </a:r>
            <a:r>
              <a:rPr lang="sv-SE"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sv-SE" sz="1800" dirty="0">
                <a:effectLst/>
                <a:latin typeface="Calibri" panose="020F0502020204030204" pitchFamily="34" charset="0"/>
                <a:ea typeface="Calibri" panose="020F0502020204030204" pitchFamily="34" charset="0"/>
                <a:cs typeface="Times New Roman" panose="02020603050405020304" pitchFamily="18" charset="0"/>
              </a:rPr>
              <a:t>Stort grattis och tack för ditt fantastiska engagemang som vi vet kommer att hålla i sig i många år till!</a:t>
            </a:r>
          </a:p>
        </p:txBody>
      </p:sp>
    </p:spTree>
    <p:extLst>
      <p:ext uri="{BB962C8B-B14F-4D97-AF65-F5344CB8AC3E}">
        <p14:creationId xmlns:p14="http://schemas.microsoft.com/office/powerpoint/2010/main" val="264847658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114</Words>
  <Application>Microsoft Office PowerPoint</Application>
  <PresentationFormat>Bredbild</PresentationFormat>
  <Paragraphs>6</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Välkommna till SRHA årsmöte 25 januari 2020</dc:title>
  <dc:creator>User</dc:creator>
  <cp:lastModifiedBy>Jan Synnersten</cp:lastModifiedBy>
  <cp:revision>39</cp:revision>
  <dcterms:created xsi:type="dcterms:W3CDTF">2020-01-22T18:47:54Z</dcterms:created>
  <dcterms:modified xsi:type="dcterms:W3CDTF">2021-01-25T21:56:05Z</dcterms:modified>
</cp:coreProperties>
</file>